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64"/>
  </p:normalViewPr>
  <p:slideViewPr>
    <p:cSldViewPr snapToGrid="0" snapToObjects="1">
      <p:cViewPr varScale="1">
        <p:scale>
          <a:sx n="100" d="100"/>
          <a:sy n="100" d="100"/>
        </p:scale>
        <p:origin x="4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F15F9F-7EA5-4C94-8F7D-EB93005A9D51}" type="doc">
      <dgm:prSet loTypeId="urn:microsoft.com/office/officeart/2018/2/layout/IconLabelDescriptionList" loCatId="icon" qsTypeId="urn:microsoft.com/office/officeart/2005/8/quickstyle/simple4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A41B015-62EE-4D2C-88E7-2D358CE2D7B2}">
      <dgm:prSet/>
      <dgm:spPr/>
      <dgm:t>
        <a:bodyPr/>
        <a:lstStyle/>
        <a:p>
          <a:pPr>
            <a:defRPr b="1"/>
          </a:pPr>
          <a:r>
            <a:rPr lang="en-US" baseline="0"/>
            <a:t>Lambda 2</a:t>
          </a:r>
          <a:endParaRPr lang="en-US"/>
        </a:p>
      </dgm:t>
    </dgm:pt>
    <dgm:pt modelId="{122BEDDA-9AEF-414E-A901-26B786AE607A}" type="parTrans" cxnId="{9E600FB5-99EC-46E5-91B5-3B94080E693C}">
      <dgm:prSet/>
      <dgm:spPr/>
      <dgm:t>
        <a:bodyPr/>
        <a:lstStyle/>
        <a:p>
          <a:endParaRPr lang="en-US"/>
        </a:p>
      </dgm:t>
    </dgm:pt>
    <dgm:pt modelId="{C2D9D9A3-D7D5-47B5-A51C-224640E099A2}" type="sibTrans" cxnId="{9E600FB5-99EC-46E5-91B5-3B94080E693C}">
      <dgm:prSet/>
      <dgm:spPr/>
      <dgm:t>
        <a:bodyPr/>
        <a:lstStyle/>
        <a:p>
          <a:endParaRPr lang="en-US"/>
        </a:p>
      </dgm:t>
    </dgm:pt>
    <dgm:pt modelId="{7444781E-B362-4685-B975-162347FE8897}">
      <dgm:prSet/>
      <dgm:spPr/>
      <dgm:t>
        <a:bodyPr/>
        <a:lstStyle/>
        <a:p>
          <a:r>
            <a:rPr lang="en-US" i="1" baseline="0" dirty="0"/>
            <a:t>Sends an order summary to the user</a:t>
          </a:r>
          <a:endParaRPr lang="en-US" dirty="0"/>
        </a:p>
      </dgm:t>
    </dgm:pt>
    <dgm:pt modelId="{CBDE5A2C-AEA8-4069-9F31-B9B44BA8414E}" type="parTrans" cxnId="{A8EF10E5-0CDE-4834-AC9B-81E56AFFB4C0}">
      <dgm:prSet/>
      <dgm:spPr/>
      <dgm:t>
        <a:bodyPr/>
        <a:lstStyle/>
        <a:p>
          <a:endParaRPr lang="en-US"/>
        </a:p>
      </dgm:t>
    </dgm:pt>
    <dgm:pt modelId="{967CDEB9-EF21-4776-BD5D-947D4A4B598C}" type="sibTrans" cxnId="{A8EF10E5-0CDE-4834-AC9B-81E56AFFB4C0}">
      <dgm:prSet/>
      <dgm:spPr/>
      <dgm:t>
        <a:bodyPr/>
        <a:lstStyle/>
        <a:p>
          <a:endParaRPr lang="en-US"/>
        </a:p>
      </dgm:t>
    </dgm:pt>
    <dgm:pt modelId="{C2682F7F-6123-4862-A046-1BCA185DC1FE}">
      <dgm:prSet/>
      <dgm:spPr/>
      <dgm:t>
        <a:bodyPr/>
        <a:lstStyle/>
        <a:p>
          <a:r>
            <a:rPr lang="en-US" i="1" baseline="0" dirty="0"/>
            <a:t>Sends helpful user video guides</a:t>
          </a:r>
          <a:endParaRPr lang="en-US" dirty="0"/>
        </a:p>
      </dgm:t>
    </dgm:pt>
    <dgm:pt modelId="{56627C54-9CFC-458F-9D70-40E135BE7F01}" type="parTrans" cxnId="{FE6C8B63-AE90-43A1-A37A-C57095782207}">
      <dgm:prSet/>
      <dgm:spPr/>
      <dgm:t>
        <a:bodyPr/>
        <a:lstStyle/>
        <a:p>
          <a:endParaRPr lang="en-US"/>
        </a:p>
      </dgm:t>
    </dgm:pt>
    <dgm:pt modelId="{C9BA745E-C691-4044-BC01-F17C12D3712D}" type="sibTrans" cxnId="{FE6C8B63-AE90-43A1-A37A-C57095782207}">
      <dgm:prSet/>
      <dgm:spPr/>
      <dgm:t>
        <a:bodyPr/>
        <a:lstStyle/>
        <a:p>
          <a:endParaRPr lang="en-US"/>
        </a:p>
      </dgm:t>
    </dgm:pt>
    <dgm:pt modelId="{3AA5AEDC-262F-4724-BA75-8BA389FFB34C}">
      <dgm:prSet/>
      <dgm:spPr/>
      <dgm:t>
        <a:bodyPr/>
        <a:lstStyle/>
        <a:p>
          <a:r>
            <a:rPr lang="en-US" i="1" baseline="0" dirty="0"/>
            <a:t>Prompts user to look at related stuff </a:t>
          </a:r>
          <a:endParaRPr lang="en-US" dirty="0"/>
        </a:p>
      </dgm:t>
    </dgm:pt>
    <dgm:pt modelId="{380BCA81-10AA-435E-8CF6-9116E46B49C0}" type="parTrans" cxnId="{0A9AE911-66ED-47FF-92E9-043632E3A0E9}">
      <dgm:prSet/>
      <dgm:spPr/>
      <dgm:t>
        <a:bodyPr/>
        <a:lstStyle/>
        <a:p>
          <a:endParaRPr lang="en-US"/>
        </a:p>
      </dgm:t>
    </dgm:pt>
    <dgm:pt modelId="{7847B8DB-6D02-4621-B3B3-3BE82F7EBC55}" type="sibTrans" cxnId="{0A9AE911-66ED-47FF-92E9-043632E3A0E9}">
      <dgm:prSet/>
      <dgm:spPr/>
      <dgm:t>
        <a:bodyPr/>
        <a:lstStyle/>
        <a:p>
          <a:endParaRPr lang="en-US"/>
        </a:p>
      </dgm:t>
    </dgm:pt>
    <dgm:pt modelId="{135DC814-B6EE-49A9-BE87-5F285F17DC03}">
      <dgm:prSet/>
      <dgm:spPr/>
      <dgm:t>
        <a:bodyPr/>
        <a:lstStyle/>
        <a:p>
          <a:pPr>
            <a:defRPr b="1"/>
          </a:pPr>
          <a:r>
            <a:rPr lang="en-US" baseline="0"/>
            <a:t>Lambda K</a:t>
          </a:r>
          <a:endParaRPr lang="en-US"/>
        </a:p>
      </dgm:t>
    </dgm:pt>
    <dgm:pt modelId="{A9D3404C-6414-4EED-A96B-12390D0E5DFF}" type="parTrans" cxnId="{519E7130-6187-4C26-9B5C-CE965848D47F}">
      <dgm:prSet/>
      <dgm:spPr/>
      <dgm:t>
        <a:bodyPr/>
        <a:lstStyle/>
        <a:p>
          <a:endParaRPr lang="en-US"/>
        </a:p>
      </dgm:t>
    </dgm:pt>
    <dgm:pt modelId="{B7FF9A25-F052-41D5-998D-20293E383029}" type="sibTrans" cxnId="{519E7130-6187-4C26-9B5C-CE965848D47F}">
      <dgm:prSet/>
      <dgm:spPr/>
      <dgm:t>
        <a:bodyPr/>
        <a:lstStyle/>
        <a:p>
          <a:endParaRPr lang="en-US"/>
        </a:p>
      </dgm:t>
    </dgm:pt>
    <dgm:pt modelId="{7C6FAD4C-6A39-4128-BE73-D9033BFB18E3}">
      <dgm:prSet/>
      <dgm:spPr/>
      <dgm:t>
        <a:bodyPr/>
        <a:lstStyle/>
        <a:p>
          <a:r>
            <a:rPr lang="en-US" i="1" baseline="0"/>
            <a:t>Persists Product Names</a:t>
          </a:r>
          <a:endParaRPr lang="en-US"/>
        </a:p>
      </dgm:t>
    </dgm:pt>
    <dgm:pt modelId="{4093CB88-8713-478F-BDA3-C0FB67C7E11F}" type="parTrans" cxnId="{CD5D1353-EE60-461D-8A91-7806BE436744}">
      <dgm:prSet/>
      <dgm:spPr/>
      <dgm:t>
        <a:bodyPr/>
        <a:lstStyle/>
        <a:p>
          <a:endParaRPr lang="en-US"/>
        </a:p>
      </dgm:t>
    </dgm:pt>
    <dgm:pt modelId="{D2B08039-095E-42AA-BE23-BCF3BCBD22D9}" type="sibTrans" cxnId="{CD5D1353-EE60-461D-8A91-7806BE436744}">
      <dgm:prSet/>
      <dgm:spPr/>
      <dgm:t>
        <a:bodyPr/>
        <a:lstStyle/>
        <a:p>
          <a:endParaRPr lang="en-US"/>
        </a:p>
      </dgm:t>
    </dgm:pt>
    <dgm:pt modelId="{45E73B6B-3D38-4B2B-9C9E-3BB198B4076B}" type="pres">
      <dgm:prSet presAssocID="{4CF15F9F-7EA5-4C94-8F7D-EB93005A9D51}" presName="root" presStyleCnt="0">
        <dgm:presLayoutVars>
          <dgm:dir/>
          <dgm:resizeHandles val="exact"/>
        </dgm:presLayoutVars>
      </dgm:prSet>
      <dgm:spPr/>
    </dgm:pt>
    <dgm:pt modelId="{C12AB18B-9A2C-4CCF-9AAF-A673D314EE94}" type="pres">
      <dgm:prSet presAssocID="{5A41B015-62EE-4D2C-88E7-2D358CE2D7B2}" presName="compNode" presStyleCnt="0"/>
      <dgm:spPr/>
    </dgm:pt>
    <dgm:pt modelId="{E130B6B9-BF9E-4DE5-B875-6E0F7404A540}" type="pres">
      <dgm:prSet presAssocID="{5A41B015-62EE-4D2C-88E7-2D358CE2D7B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CB9495C9-00FE-4EC1-B3A4-2225CE469F67}" type="pres">
      <dgm:prSet presAssocID="{5A41B015-62EE-4D2C-88E7-2D358CE2D7B2}" presName="iconSpace" presStyleCnt="0"/>
      <dgm:spPr/>
    </dgm:pt>
    <dgm:pt modelId="{CA280645-F60E-4284-B559-503934442951}" type="pres">
      <dgm:prSet presAssocID="{5A41B015-62EE-4D2C-88E7-2D358CE2D7B2}" presName="parTx" presStyleLbl="revTx" presStyleIdx="0" presStyleCnt="4">
        <dgm:presLayoutVars>
          <dgm:chMax val="0"/>
          <dgm:chPref val="0"/>
        </dgm:presLayoutVars>
      </dgm:prSet>
      <dgm:spPr/>
    </dgm:pt>
    <dgm:pt modelId="{6D1B5112-AE80-4240-BE75-ACF26E129D1A}" type="pres">
      <dgm:prSet presAssocID="{5A41B015-62EE-4D2C-88E7-2D358CE2D7B2}" presName="txSpace" presStyleCnt="0"/>
      <dgm:spPr/>
    </dgm:pt>
    <dgm:pt modelId="{D2A2B7A6-8864-44D0-A03B-730365FC5E60}" type="pres">
      <dgm:prSet presAssocID="{5A41B015-62EE-4D2C-88E7-2D358CE2D7B2}" presName="desTx" presStyleLbl="revTx" presStyleIdx="1" presStyleCnt="4">
        <dgm:presLayoutVars/>
      </dgm:prSet>
      <dgm:spPr/>
    </dgm:pt>
    <dgm:pt modelId="{089EB48E-CBB7-41C1-996C-889D63CF6747}" type="pres">
      <dgm:prSet presAssocID="{C2D9D9A3-D7D5-47B5-A51C-224640E099A2}" presName="sibTrans" presStyleCnt="0"/>
      <dgm:spPr/>
    </dgm:pt>
    <dgm:pt modelId="{3357E893-B4EA-4DC1-9AB1-85963392102B}" type="pres">
      <dgm:prSet presAssocID="{135DC814-B6EE-49A9-BE87-5F285F17DC03}" presName="compNode" presStyleCnt="0"/>
      <dgm:spPr/>
    </dgm:pt>
    <dgm:pt modelId="{EC8C44FD-A967-4DE3-9970-345A48B6557C}" type="pres">
      <dgm:prSet presAssocID="{135DC814-B6EE-49A9-BE87-5F285F17DC0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EB8679D8-85ED-4189-9988-2F34D43D32EB}" type="pres">
      <dgm:prSet presAssocID="{135DC814-B6EE-49A9-BE87-5F285F17DC03}" presName="iconSpace" presStyleCnt="0"/>
      <dgm:spPr/>
    </dgm:pt>
    <dgm:pt modelId="{7BA2BA75-569F-4E6C-B30D-7448CD868840}" type="pres">
      <dgm:prSet presAssocID="{135DC814-B6EE-49A9-BE87-5F285F17DC03}" presName="parTx" presStyleLbl="revTx" presStyleIdx="2" presStyleCnt="4">
        <dgm:presLayoutVars>
          <dgm:chMax val="0"/>
          <dgm:chPref val="0"/>
        </dgm:presLayoutVars>
      </dgm:prSet>
      <dgm:spPr/>
    </dgm:pt>
    <dgm:pt modelId="{6F1E4709-DDBC-4DF2-9478-3B1FEA5D07F6}" type="pres">
      <dgm:prSet presAssocID="{135DC814-B6EE-49A9-BE87-5F285F17DC03}" presName="txSpace" presStyleCnt="0"/>
      <dgm:spPr/>
    </dgm:pt>
    <dgm:pt modelId="{3A3BB87A-A98F-430E-9542-59B7A699BB83}" type="pres">
      <dgm:prSet presAssocID="{135DC814-B6EE-49A9-BE87-5F285F17DC03}" presName="desTx" presStyleLbl="revTx" presStyleIdx="3" presStyleCnt="4">
        <dgm:presLayoutVars/>
      </dgm:prSet>
      <dgm:spPr/>
    </dgm:pt>
  </dgm:ptLst>
  <dgm:cxnLst>
    <dgm:cxn modelId="{BC35A606-0B0E-435F-962B-580074C45E9E}" type="presOf" srcId="{3AA5AEDC-262F-4724-BA75-8BA389FFB34C}" destId="{D2A2B7A6-8864-44D0-A03B-730365FC5E60}" srcOrd="0" destOrd="2" presId="urn:microsoft.com/office/officeart/2018/2/layout/IconLabelDescriptionList"/>
    <dgm:cxn modelId="{0A9AE911-66ED-47FF-92E9-043632E3A0E9}" srcId="{5A41B015-62EE-4D2C-88E7-2D358CE2D7B2}" destId="{3AA5AEDC-262F-4724-BA75-8BA389FFB34C}" srcOrd="2" destOrd="0" parTransId="{380BCA81-10AA-435E-8CF6-9116E46B49C0}" sibTransId="{7847B8DB-6D02-4621-B3B3-3BE82F7EBC55}"/>
    <dgm:cxn modelId="{519E7130-6187-4C26-9B5C-CE965848D47F}" srcId="{4CF15F9F-7EA5-4C94-8F7D-EB93005A9D51}" destId="{135DC814-B6EE-49A9-BE87-5F285F17DC03}" srcOrd="1" destOrd="0" parTransId="{A9D3404C-6414-4EED-A96B-12390D0E5DFF}" sibTransId="{B7FF9A25-F052-41D5-998D-20293E383029}"/>
    <dgm:cxn modelId="{C5594339-CE54-453E-A5E8-2DE6A1DA1A40}" type="presOf" srcId="{4CF15F9F-7EA5-4C94-8F7D-EB93005A9D51}" destId="{45E73B6B-3D38-4B2B-9C9E-3BB198B4076B}" srcOrd="0" destOrd="0" presId="urn:microsoft.com/office/officeart/2018/2/layout/IconLabelDescriptionList"/>
    <dgm:cxn modelId="{CD5D1353-EE60-461D-8A91-7806BE436744}" srcId="{135DC814-B6EE-49A9-BE87-5F285F17DC03}" destId="{7C6FAD4C-6A39-4128-BE73-D9033BFB18E3}" srcOrd="0" destOrd="0" parTransId="{4093CB88-8713-478F-BDA3-C0FB67C7E11F}" sibTransId="{D2B08039-095E-42AA-BE23-BCF3BCBD22D9}"/>
    <dgm:cxn modelId="{FE6C8B63-AE90-43A1-A37A-C57095782207}" srcId="{5A41B015-62EE-4D2C-88E7-2D358CE2D7B2}" destId="{C2682F7F-6123-4862-A046-1BCA185DC1FE}" srcOrd="1" destOrd="0" parTransId="{56627C54-9CFC-458F-9D70-40E135BE7F01}" sibTransId="{C9BA745E-C691-4044-BC01-F17C12D3712D}"/>
    <dgm:cxn modelId="{E15F096F-24DE-441D-A27C-7EDD017C6715}" type="presOf" srcId="{7444781E-B362-4685-B975-162347FE8897}" destId="{D2A2B7A6-8864-44D0-A03B-730365FC5E60}" srcOrd="0" destOrd="0" presId="urn:microsoft.com/office/officeart/2018/2/layout/IconLabelDescriptionList"/>
    <dgm:cxn modelId="{429B8BAA-B25F-40B4-AA08-378B115D8296}" type="presOf" srcId="{5A41B015-62EE-4D2C-88E7-2D358CE2D7B2}" destId="{CA280645-F60E-4284-B559-503934442951}" srcOrd="0" destOrd="0" presId="urn:microsoft.com/office/officeart/2018/2/layout/IconLabelDescriptionList"/>
    <dgm:cxn modelId="{9E600FB5-99EC-46E5-91B5-3B94080E693C}" srcId="{4CF15F9F-7EA5-4C94-8F7D-EB93005A9D51}" destId="{5A41B015-62EE-4D2C-88E7-2D358CE2D7B2}" srcOrd="0" destOrd="0" parTransId="{122BEDDA-9AEF-414E-A901-26B786AE607A}" sibTransId="{C2D9D9A3-D7D5-47B5-A51C-224640E099A2}"/>
    <dgm:cxn modelId="{F35DFBD3-B437-46F1-A275-6CD12556D290}" type="presOf" srcId="{7C6FAD4C-6A39-4128-BE73-D9033BFB18E3}" destId="{3A3BB87A-A98F-430E-9542-59B7A699BB83}" srcOrd="0" destOrd="0" presId="urn:microsoft.com/office/officeart/2018/2/layout/IconLabelDescriptionList"/>
    <dgm:cxn modelId="{A55718DD-2707-4931-9BA9-346B24FC6601}" type="presOf" srcId="{135DC814-B6EE-49A9-BE87-5F285F17DC03}" destId="{7BA2BA75-569F-4E6C-B30D-7448CD868840}" srcOrd="0" destOrd="0" presId="urn:microsoft.com/office/officeart/2018/2/layout/IconLabelDescriptionList"/>
    <dgm:cxn modelId="{67128BE3-57C1-4C36-815B-6CB1879868DA}" type="presOf" srcId="{C2682F7F-6123-4862-A046-1BCA185DC1FE}" destId="{D2A2B7A6-8864-44D0-A03B-730365FC5E60}" srcOrd="0" destOrd="1" presId="urn:microsoft.com/office/officeart/2018/2/layout/IconLabelDescriptionList"/>
    <dgm:cxn modelId="{A8EF10E5-0CDE-4834-AC9B-81E56AFFB4C0}" srcId="{5A41B015-62EE-4D2C-88E7-2D358CE2D7B2}" destId="{7444781E-B362-4685-B975-162347FE8897}" srcOrd="0" destOrd="0" parTransId="{CBDE5A2C-AEA8-4069-9F31-B9B44BA8414E}" sibTransId="{967CDEB9-EF21-4776-BD5D-947D4A4B598C}"/>
    <dgm:cxn modelId="{E6462792-0A15-4CFA-9510-42574F2A7C4A}" type="presParOf" srcId="{45E73B6B-3D38-4B2B-9C9E-3BB198B4076B}" destId="{C12AB18B-9A2C-4CCF-9AAF-A673D314EE94}" srcOrd="0" destOrd="0" presId="urn:microsoft.com/office/officeart/2018/2/layout/IconLabelDescriptionList"/>
    <dgm:cxn modelId="{811BEABE-7054-4BCA-8FE2-8DFE904CBD2A}" type="presParOf" srcId="{C12AB18B-9A2C-4CCF-9AAF-A673D314EE94}" destId="{E130B6B9-BF9E-4DE5-B875-6E0F7404A540}" srcOrd="0" destOrd="0" presId="urn:microsoft.com/office/officeart/2018/2/layout/IconLabelDescriptionList"/>
    <dgm:cxn modelId="{813DAAC1-AB62-4204-8A16-DAB015E1A86B}" type="presParOf" srcId="{C12AB18B-9A2C-4CCF-9AAF-A673D314EE94}" destId="{CB9495C9-00FE-4EC1-B3A4-2225CE469F67}" srcOrd="1" destOrd="0" presId="urn:microsoft.com/office/officeart/2018/2/layout/IconLabelDescriptionList"/>
    <dgm:cxn modelId="{4CD5DE01-1220-454E-AF18-EDE51BED8BEF}" type="presParOf" srcId="{C12AB18B-9A2C-4CCF-9AAF-A673D314EE94}" destId="{CA280645-F60E-4284-B559-503934442951}" srcOrd="2" destOrd="0" presId="urn:microsoft.com/office/officeart/2018/2/layout/IconLabelDescriptionList"/>
    <dgm:cxn modelId="{B20EFC0D-8DF4-4AD0-B014-10D4450DF1E1}" type="presParOf" srcId="{C12AB18B-9A2C-4CCF-9AAF-A673D314EE94}" destId="{6D1B5112-AE80-4240-BE75-ACF26E129D1A}" srcOrd="3" destOrd="0" presId="urn:microsoft.com/office/officeart/2018/2/layout/IconLabelDescriptionList"/>
    <dgm:cxn modelId="{0031804B-3010-4486-AF4A-6B0E72D88191}" type="presParOf" srcId="{C12AB18B-9A2C-4CCF-9AAF-A673D314EE94}" destId="{D2A2B7A6-8864-44D0-A03B-730365FC5E60}" srcOrd="4" destOrd="0" presId="urn:microsoft.com/office/officeart/2018/2/layout/IconLabelDescriptionList"/>
    <dgm:cxn modelId="{FD16A844-84BD-4B8F-9CB9-FCB8E4A17ADC}" type="presParOf" srcId="{45E73B6B-3D38-4B2B-9C9E-3BB198B4076B}" destId="{089EB48E-CBB7-41C1-996C-889D63CF6747}" srcOrd="1" destOrd="0" presId="urn:microsoft.com/office/officeart/2018/2/layout/IconLabelDescriptionList"/>
    <dgm:cxn modelId="{84B1D0DA-7D27-4E61-AF76-5248E50F3275}" type="presParOf" srcId="{45E73B6B-3D38-4B2B-9C9E-3BB198B4076B}" destId="{3357E893-B4EA-4DC1-9AB1-85963392102B}" srcOrd="2" destOrd="0" presId="urn:microsoft.com/office/officeart/2018/2/layout/IconLabelDescriptionList"/>
    <dgm:cxn modelId="{7BE27EB2-97F9-4656-B833-B0F5283A1738}" type="presParOf" srcId="{3357E893-B4EA-4DC1-9AB1-85963392102B}" destId="{EC8C44FD-A967-4DE3-9970-345A48B6557C}" srcOrd="0" destOrd="0" presId="urn:microsoft.com/office/officeart/2018/2/layout/IconLabelDescriptionList"/>
    <dgm:cxn modelId="{12EFE868-2109-4670-B022-21679B9B14D0}" type="presParOf" srcId="{3357E893-B4EA-4DC1-9AB1-85963392102B}" destId="{EB8679D8-85ED-4189-9988-2F34D43D32EB}" srcOrd="1" destOrd="0" presId="urn:microsoft.com/office/officeart/2018/2/layout/IconLabelDescriptionList"/>
    <dgm:cxn modelId="{F496B2D4-67A7-49FA-979E-A87624D58232}" type="presParOf" srcId="{3357E893-B4EA-4DC1-9AB1-85963392102B}" destId="{7BA2BA75-569F-4E6C-B30D-7448CD868840}" srcOrd="2" destOrd="0" presId="urn:microsoft.com/office/officeart/2018/2/layout/IconLabelDescriptionList"/>
    <dgm:cxn modelId="{695FD173-7536-4F13-BD1C-C9D783EBB536}" type="presParOf" srcId="{3357E893-B4EA-4DC1-9AB1-85963392102B}" destId="{6F1E4709-DDBC-4DF2-9478-3B1FEA5D07F6}" srcOrd="3" destOrd="0" presId="urn:microsoft.com/office/officeart/2018/2/layout/IconLabelDescriptionList"/>
    <dgm:cxn modelId="{202A8E21-0766-48CE-9E85-A9D25F9D80FC}" type="presParOf" srcId="{3357E893-B4EA-4DC1-9AB1-85963392102B}" destId="{3A3BB87A-A98F-430E-9542-59B7A699BB83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0B6B9-BF9E-4DE5-B875-6E0F7404A540}">
      <dsp:nvSpPr>
        <dsp:cNvPr id="0" name=""/>
        <dsp:cNvSpPr/>
      </dsp:nvSpPr>
      <dsp:spPr>
        <a:xfrm>
          <a:off x="275028" y="193234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A280645-F60E-4284-B559-503934442951}">
      <dsp:nvSpPr>
        <dsp:cNvPr id="0" name=""/>
        <dsp:cNvSpPr/>
      </dsp:nvSpPr>
      <dsp:spPr>
        <a:xfrm>
          <a:off x="275028" y="184261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baseline="0"/>
            <a:t>Lambda 2</a:t>
          </a:r>
          <a:endParaRPr lang="en-US" sz="3600" kern="1200"/>
        </a:p>
      </dsp:txBody>
      <dsp:txXfrm>
        <a:off x="275028" y="1842616"/>
        <a:ext cx="4320000" cy="648000"/>
      </dsp:txXfrm>
    </dsp:sp>
    <dsp:sp modelId="{D2A2B7A6-8864-44D0-A03B-730365FC5E60}">
      <dsp:nvSpPr>
        <dsp:cNvPr id="0" name=""/>
        <dsp:cNvSpPr/>
      </dsp:nvSpPr>
      <dsp:spPr>
        <a:xfrm>
          <a:off x="275028" y="2554515"/>
          <a:ext cx="4320000" cy="83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 baseline="0" dirty="0"/>
            <a:t>Sends an order summary to the user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 baseline="0" dirty="0"/>
            <a:t>Sends helpful user video guides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 baseline="0" dirty="0"/>
            <a:t>Prompts user to look at related stuff </a:t>
          </a:r>
          <a:endParaRPr lang="en-US" sz="1700" kern="1200" dirty="0"/>
        </a:p>
      </dsp:txBody>
      <dsp:txXfrm>
        <a:off x="275028" y="2554515"/>
        <a:ext cx="4320000" cy="833649"/>
      </dsp:txXfrm>
    </dsp:sp>
    <dsp:sp modelId="{EC8C44FD-A967-4DE3-9970-345A48B6557C}">
      <dsp:nvSpPr>
        <dsp:cNvPr id="0" name=""/>
        <dsp:cNvSpPr/>
      </dsp:nvSpPr>
      <dsp:spPr>
        <a:xfrm>
          <a:off x="5351028" y="193234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BA2BA75-569F-4E6C-B30D-7448CD868840}">
      <dsp:nvSpPr>
        <dsp:cNvPr id="0" name=""/>
        <dsp:cNvSpPr/>
      </dsp:nvSpPr>
      <dsp:spPr>
        <a:xfrm>
          <a:off x="5351028" y="184261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baseline="0"/>
            <a:t>Lambda K</a:t>
          </a:r>
          <a:endParaRPr lang="en-US" sz="3600" kern="1200"/>
        </a:p>
      </dsp:txBody>
      <dsp:txXfrm>
        <a:off x="5351028" y="1842616"/>
        <a:ext cx="4320000" cy="648000"/>
      </dsp:txXfrm>
    </dsp:sp>
    <dsp:sp modelId="{3A3BB87A-A98F-430E-9542-59B7A699BB83}">
      <dsp:nvSpPr>
        <dsp:cNvPr id="0" name=""/>
        <dsp:cNvSpPr/>
      </dsp:nvSpPr>
      <dsp:spPr>
        <a:xfrm>
          <a:off x="5351028" y="2554515"/>
          <a:ext cx="4320000" cy="833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1" kern="1200" baseline="0"/>
            <a:t>Persists Product Names</a:t>
          </a:r>
          <a:endParaRPr lang="en-US" sz="1700" kern="1200"/>
        </a:p>
      </dsp:txBody>
      <dsp:txXfrm>
        <a:off x="5351028" y="2554515"/>
        <a:ext cx="4320000" cy="833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9EEEF-F2F3-A344-A608-CE8F76C97D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Not so lam(e)da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65E0C7-A89E-CA4D-BE6C-9A5BCBAC12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Kyma</a:t>
            </a:r>
            <a:r>
              <a:rPr lang="en-US" dirty="0"/>
              <a:t> Hackathon - 18</a:t>
            </a:r>
          </a:p>
        </p:txBody>
      </p:sp>
    </p:spTree>
    <p:extLst>
      <p:ext uri="{BB962C8B-B14F-4D97-AF65-F5344CB8AC3E}">
        <p14:creationId xmlns:p14="http://schemas.microsoft.com/office/powerpoint/2010/main" val="1914059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8F1F725-3B9F-48FA-85B5-910ED3380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2B98F522-A153-4D25-A159-3223950FC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1111" y="-161575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AFFE3E22-88D2-4D23-B65D-9695124B0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913902" y="131680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BAB61-C5A5-EE47-B0BE-345136C57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3973431"/>
            <a:ext cx="10869750" cy="17486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/>
              <a:t>What did we do???</a:t>
            </a: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6706532E-392F-44F5-A4D2-10A2CB2BA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3764" y="5722070"/>
            <a:ext cx="9681329" cy="50904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300"/>
              <a:t>We noticed that you needed help  with your missing feature……</a:t>
            </a:r>
          </a:p>
        </p:txBody>
      </p:sp>
      <p:pic>
        <p:nvPicPr>
          <p:cNvPr id="17" name="Content Placeholder 3">
            <a:extLst>
              <a:ext uri="{FF2B5EF4-FFF2-40B4-BE49-F238E27FC236}">
                <a16:creationId xmlns:a16="http://schemas.microsoft.com/office/drawing/2014/main" id="{30A21BB8-9198-5B4B-9ECB-55CE70F3C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311" y="1127368"/>
            <a:ext cx="6042136" cy="211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916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1665A6-74DB-4F44-A6EF-F01205E87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B9689F-EE37-8046-BD56-5E09A6C18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85800"/>
            <a:ext cx="10905066" cy="1485900"/>
          </a:xfrm>
          <a:noFill/>
        </p:spPr>
        <p:txBody>
          <a:bodyPr>
            <a:normAutofit/>
          </a:bodyPr>
          <a:lstStyle/>
          <a:p>
            <a:pPr algn="ctr"/>
            <a:r>
              <a:rPr lang="en-US"/>
              <a:t>Order Summary Emailer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6EAE190-0C8F-4B73-91EE-B4F5DF226B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3913414"/>
              </p:ext>
            </p:extLst>
          </p:nvPr>
        </p:nvGraphicFramePr>
        <p:xfrm>
          <a:off x="1122972" y="2286000"/>
          <a:ext cx="994605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6735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44C75-0477-0B4B-B3BB-8706137DF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188720"/>
            <a:ext cx="5369029" cy="4480560"/>
          </a:xfrm>
        </p:spPr>
        <p:txBody>
          <a:bodyPr anchor="ctr">
            <a:normAutofit/>
          </a:bodyPr>
          <a:lstStyle/>
          <a:p>
            <a:pPr lvl="0"/>
            <a:r>
              <a:rPr lang="en-US" i="1" dirty="0"/>
              <a:t>For Each Order</a:t>
            </a:r>
          </a:p>
          <a:p>
            <a:pPr lvl="1"/>
            <a:r>
              <a:rPr lang="en-US" dirty="0"/>
              <a:t>Get the list of Products that belong the order</a:t>
            </a:r>
          </a:p>
          <a:p>
            <a:pPr lvl="1"/>
            <a:r>
              <a:rPr lang="en-US" dirty="0"/>
              <a:t>Get the Delivery Information </a:t>
            </a:r>
          </a:p>
          <a:p>
            <a:pPr lvl="1"/>
            <a:r>
              <a:rPr lang="en-US" dirty="0"/>
              <a:t>Get Relevant Product Suggestions (Frequently Bought together products)</a:t>
            </a:r>
          </a:p>
          <a:p>
            <a:pPr lvl="1"/>
            <a:r>
              <a:rPr lang="en-US" dirty="0"/>
              <a:t>Provide Video Guides to help the user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4827B7-C56D-FB4C-9F9F-8BEEC4FAE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Lambda 2 Features</a:t>
            </a:r>
          </a:p>
        </p:txBody>
      </p:sp>
    </p:spTree>
    <p:extLst>
      <p:ext uri="{BB962C8B-B14F-4D97-AF65-F5344CB8AC3E}">
        <p14:creationId xmlns:p14="http://schemas.microsoft.com/office/powerpoint/2010/main" val="3709298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9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E71C0C-4111-2C41-A0E6-8F4FCCBA3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48477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700" cap="all"/>
              <a:t>Technologies/Tools Used </a:t>
            </a:r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46527" y="-13329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BFF032-1F98-CB4F-AF8A-B79F35827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863" y="1900324"/>
            <a:ext cx="3078999" cy="1085347"/>
          </a:xfrm>
          <a:prstGeom prst="rect">
            <a:avLst/>
          </a:prstGeom>
        </p:spPr>
      </p:pic>
      <p:sp>
        <p:nvSpPr>
          <p:cNvPr id="32" name="Freeform 6">
            <a:extLst>
              <a:ext uri="{FF2B5EF4-FFF2-40B4-BE49-F238E27FC236}">
                <a16:creationId xmlns:a16="http://schemas.microsoft.com/office/drawing/2014/main" id="{3E5C639E-7A0B-46B2-9273-986E8BE7F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838485" y="614084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996060-BC30-2A43-8FD6-D56A83351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233" y="1585342"/>
            <a:ext cx="3049897" cy="1715567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E662A1-5D10-6A47-9A7B-44A5AC82EF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938502" y="1408876"/>
            <a:ext cx="3041534" cy="206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64286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Macintosh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Franklin Gothic Book</vt:lpstr>
      <vt:lpstr>Crop</vt:lpstr>
      <vt:lpstr>Not so lam(e)da</vt:lpstr>
      <vt:lpstr>What did we do???</vt:lpstr>
      <vt:lpstr>Order Summary Emailer</vt:lpstr>
      <vt:lpstr>Lambda 2 Features</vt:lpstr>
      <vt:lpstr>Technologies/Tools Used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so lam(e)da</dc:title>
  <dc:creator>Girish, Sathya Prabha</dc:creator>
  <cp:lastModifiedBy>Girish, Sathya Prabha</cp:lastModifiedBy>
  <cp:revision>1</cp:revision>
  <dcterms:created xsi:type="dcterms:W3CDTF">2018-12-04T20:03:19Z</dcterms:created>
  <dcterms:modified xsi:type="dcterms:W3CDTF">2018-12-05T18:48:47Z</dcterms:modified>
</cp:coreProperties>
</file>